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5" r:id="rId1"/>
  </p:sldMasterIdLst>
  <p:notesMasterIdLst>
    <p:notesMasterId r:id="rId27"/>
  </p:notesMasterIdLst>
  <p:sldIdLst>
    <p:sldId id="257" r:id="rId2"/>
    <p:sldId id="266" r:id="rId3"/>
    <p:sldId id="267" r:id="rId4"/>
    <p:sldId id="268" r:id="rId5"/>
    <p:sldId id="269" r:id="rId6"/>
    <p:sldId id="258" r:id="rId7"/>
    <p:sldId id="271" r:id="rId8"/>
    <p:sldId id="272" r:id="rId9"/>
    <p:sldId id="259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60" r:id="rId18"/>
    <p:sldId id="282" r:id="rId19"/>
    <p:sldId id="281" r:id="rId20"/>
    <p:sldId id="283" r:id="rId21"/>
    <p:sldId id="263" r:id="rId22"/>
    <p:sldId id="284" r:id="rId23"/>
    <p:sldId id="264" r:id="rId24"/>
    <p:sldId id="265" r:id="rId25"/>
    <p:sldId id="270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4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DCF66-F047-1544-84A2-321C86CCE2F7}" type="datetimeFigureOut">
              <a:rPr lang="en-US" smtClean="0"/>
              <a:t>6/26/15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594DF-2F5B-A54E-BB80-56A287BBB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About.me/</a:t>
            </a:r>
            <a:r>
              <a:rPr lang="en-US" dirty="0" err="1" smtClean="0"/>
              <a:t>mjeaton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71550"/>
            <a:ext cx="8228013" cy="1445419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480982"/>
            <a:ext cx="8228013" cy="8001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1"/>
            <a:ext cx="3509683" cy="165735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04788"/>
            <a:ext cx="3657600" cy="43898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6803"/>
            <a:ext cx="3509683" cy="2541144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857250"/>
            <a:ext cx="4267200" cy="32004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1943100"/>
            <a:ext cx="3505200" cy="26289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6" y="945357"/>
            <a:ext cx="1254125" cy="94059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6" y="571500"/>
            <a:ext cx="2092325" cy="156924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926292"/>
            <a:ext cx="8228013" cy="2601656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05979"/>
            <a:ext cx="1524000" cy="4388644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2644"/>
            <a:ext cx="6019800" cy="421173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7521"/>
            <a:ext cx="6400800" cy="1021556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2707272"/>
            <a:ext cx="5181601" cy="1125140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8AEBBE-F8B2-42CF-9895-E86A608384EB}" type="datetime1">
              <a:rPr lang="en-US" smtClean="0"/>
              <a:pPr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4767263"/>
            <a:ext cx="1446213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88356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3372802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077571"/>
            <a:ext cx="7662864" cy="24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  <p:sldLayoutId id="2147484227" r:id="rId12"/>
    <p:sldLayoutId id="2147484228" r:id="rId13"/>
    <p:sldLayoutId id="2147484229" r:id="rId14"/>
    <p:sldLayoutId id="2147484230" r:id="rId15"/>
    <p:sldLayoutId id="2147484231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emf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30" Type="http://schemas.openxmlformats.org/officeDocument/2006/relationships/image" Target="../media/image36.emf"/><Relationship Id="rId31" Type="http://schemas.openxmlformats.org/officeDocument/2006/relationships/image" Target="../media/image37.png"/><Relationship Id="rId32" Type="http://schemas.openxmlformats.org/officeDocument/2006/relationships/image" Target="../media/image38.png"/><Relationship Id="rId9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33" Type="http://schemas.openxmlformats.org/officeDocument/2006/relationships/image" Target="../media/image39.jpg"/><Relationship Id="rId34" Type="http://schemas.openxmlformats.org/officeDocument/2006/relationships/image" Target="../media/image40.jp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eg"/><Relationship Id="rId5" Type="http://schemas.openxmlformats.org/officeDocument/2006/relationships/image" Target="../media/image43.jpg"/><Relationship Id="rId6" Type="http://schemas.openxmlformats.org/officeDocument/2006/relationships/image" Target="../media/image44.gif"/><Relationship Id="rId7" Type="http://schemas.openxmlformats.org/officeDocument/2006/relationships/image" Target="../media/image45.jpg"/><Relationship Id="rId8" Type="http://schemas.openxmlformats.org/officeDocument/2006/relationships/image" Target="../media/image4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Lessons Learned from </a:t>
            </a:r>
            <a:r>
              <a:rPr lang="en-US" b="0" smtClean="0"/>
              <a:t>Working Remotely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850310"/>
            <a:ext cx="8228013" cy="8001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Kansas City Developer Conference</a:t>
            </a:r>
          </a:p>
          <a:p>
            <a:r>
              <a:rPr lang="en-US" dirty="0" smtClean="0"/>
              <a:t>June 26, 2015</a:t>
            </a:r>
          </a:p>
          <a:p>
            <a:endParaRPr lang="en-US" dirty="0"/>
          </a:p>
          <a:p>
            <a:r>
              <a:rPr lang="en-US" dirty="0" smtClean="0"/>
              <a:t>Michael Eaton / @</a:t>
            </a:r>
            <a:r>
              <a:rPr lang="en-US" dirty="0" err="1" smtClean="0"/>
              <a:t>mjeaton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9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1996 </a:t>
            </a:r>
            <a:r>
              <a:rPr lang="en-US" dirty="0"/>
              <a:t>– Sole developer for small, custom </a:t>
            </a:r>
            <a:r>
              <a:rPr lang="en-US" dirty="0" err="1"/>
              <a:t>dev</a:t>
            </a:r>
            <a:r>
              <a:rPr lang="en-US" dirty="0"/>
              <a:t> </a:t>
            </a:r>
            <a:r>
              <a:rPr lang="en-US" dirty="0" smtClean="0"/>
              <a:t>shop.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1997 </a:t>
            </a:r>
            <a:r>
              <a:rPr lang="en-US" dirty="0"/>
              <a:t>to 2000 – Worked on a team of 5. Best team EVER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2000 </a:t>
            </a:r>
            <a:r>
              <a:rPr lang="en-US" dirty="0"/>
              <a:t>to 2001 – Project Director/Team Lead for mid-size consulting firm. Led several project teams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2001 </a:t>
            </a:r>
            <a:r>
              <a:rPr lang="en-US" dirty="0"/>
              <a:t>to early 2006 – Independent consultant – worked mostly alone, but did contribute to a couple project teams during that time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2006 </a:t>
            </a:r>
            <a:r>
              <a:rPr lang="en-US" dirty="0"/>
              <a:t>(roughly 9 months) – Tried my hand at working for “The Man” again. Worked on a small </a:t>
            </a:r>
            <a:r>
              <a:rPr lang="en-US" dirty="0" err="1"/>
              <a:t>dev</a:t>
            </a:r>
            <a:r>
              <a:rPr lang="en-US" dirty="0"/>
              <a:t> team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2006 </a:t>
            </a:r>
            <a:r>
              <a:rPr lang="en-US" dirty="0"/>
              <a:t>to </a:t>
            </a:r>
            <a:r>
              <a:rPr lang="en-US" dirty="0" smtClean="0"/>
              <a:t>2014– </a:t>
            </a:r>
            <a:r>
              <a:rPr lang="en-US" dirty="0"/>
              <a:t>Independent consultant. </a:t>
            </a:r>
            <a:r>
              <a:rPr lang="en-US" dirty="0" smtClean="0"/>
              <a:t>Variety of projects.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November 2014 to Now – Remote team member at Quicken Loans.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pic>
        <p:nvPicPr>
          <p:cNvPr id="5" name="Picture 4" descr="Depositphotos_7653658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56" y="2019029"/>
            <a:ext cx="3042211" cy="30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pic>
        <p:nvPicPr>
          <p:cNvPr id="4" name="Picture 3" descr="Depositphotos_4016109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15" y="1948572"/>
            <a:ext cx="4477203" cy="29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pic>
        <p:nvPicPr>
          <p:cNvPr id="8" name="Picture 7" descr="Depositphotos_6241174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87" y="1972642"/>
            <a:ext cx="4568574" cy="30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9357"/>
              </p:ext>
            </p:extLst>
          </p:nvPr>
        </p:nvGraphicFramePr>
        <p:xfrm>
          <a:off x="1287233" y="95355"/>
          <a:ext cx="6717666" cy="11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189804">
                <a:tc>
                  <a:txBody>
                    <a:bodyPr/>
                    <a:lstStyle/>
                    <a:p>
                      <a:pPr algn="l"/>
                      <a:r>
                        <a:rPr lang="en-US" sz="1800" u="sng" dirty="0" smtClean="0">
                          <a:solidFill>
                            <a:schemeClr val="tx1"/>
                          </a:solidFill>
                        </a:rPr>
                        <a:t>Titanium</a:t>
                      </a:r>
                      <a:r>
                        <a:rPr lang="en-US" sz="1800" u="sng" baseline="0" dirty="0" smtClean="0">
                          <a:solidFill>
                            <a:schemeClr val="tx1"/>
                          </a:solidFill>
                        </a:rPr>
                        <a:t> Sponsors</a:t>
                      </a:r>
                      <a:endParaRPr lang="en-US" sz="1800" u="sng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Paige Technolog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89" y="195063"/>
            <a:ext cx="1651476" cy="940924"/>
          </a:xfrm>
          <a:prstGeom prst="rect">
            <a:avLst/>
          </a:prstGeom>
        </p:spPr>
      </p:pic>
      <p:pic>
        <p:nvPicPr>
          <p:cNvPr id="7" name="Picture 6" descr="Valore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19" y="286857"/>
            <a:ext cx="1411385" cy="94092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876622"/>
              </p:ext>
            </p:extLst>
          </p:nvPr>
        </p:nvGraphicFramePr>
        <p:xfrm>
          <a:off x="1281052" y="1445804"/>
          <a:ext cx="6717666" cy="1086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086675">
                <a:tc>
                  <a:txBody>
                    <a:bodyPr/>
                    <a:lstStyle/>
                    <a:p>
                      <a:r>
                        <a:rPr lang="en-US" sz="1500" u="sng" dirty="0" smtClean="0">
                          <a:solidFill>
                            <a:schemeClr val="tx1"/>
                          </a:solidFill>
                        </a:rPr>
                        <a:t>Platinum</a:t>
                      </a:r>
                      <a:r>
                        <a:rPr lang="en-US" sz="1500" u="sng" baseline="0" dirty="0" smtClean="0">
                          <a:solidFill>
                            <a:srgbClr val="000000"/>
                          </a:solidFill>
                        </a:rPr>
                        <a:t> Sponsors</a:t>
                      </a:r>
                      <a:endParaRPr lang="en-US" sz="1500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07" y="1583532"/>
            <a:ext cx="1734861" cy="341190"/>
          </a:xfrm>
          <a:prstGeom prst="rect">
            <a:avLst/>
          </a:prstGeom>
        </p:spPr>
      </p:pic>
      <p:pic>
        <p:nvPicPr>
          <p:cNvPr id="10" name="Picture 9" descr="Epiq Syste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2" y="332637"/>
            <a:ext cx="1726017" cy="75944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00401"/>
              </p:ext>
            </p:extLst>
          </p:nvPr>
        </p:nvGraphicFramePr>
        <p:xfrm>
          <a:off x="1287233" y="2719486"/>
          <a:ext cx="6717666" cy="231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2317874">
                <a:tc>
                  <a:txBody>
                    <a:bodyPr/>
                    <a:lstStyle/>
                    <a:p>
                      <a:r>
                        <a:rPr lang="en-US" sz="1400" u="sng" dirty="0" smtClean="0">
                          <a:solidFill>
                            <a:srgbClr val="000000"/>
                          </a:solidFill>
                        </a:rPr>
                        <a:t>Gold Sponsors</a:t>
                      </a:r>
                      <a:endParaRPr lang="en-US" sz="1400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 descr="Advantage Te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37" y="2809617"/>
            <a:ext cx="1177370" cy="386177"/>
          </a:xfrm>
          <a:prstGeom prst="rect">
            <a:avLst/>
          </a:prstGeom>
        </p:spPr>
      </p:pic>
      <p:pic>
        <p:nvPicPr>
          <p:cNvPr id="13" name="Picture 12" descr="Bradford and Gal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78" y="3461726"/>
            <a:ext cx="646271" cy="443157"/>
          </a:xfrm>
          <a:prstGeom prst="rect">
            <a:avLst/>
          </a:prstGeom>
        </p:spPr>
      </p:pic>
      <p:pic>
        <p:nvPicPr>
          <p:cNvPr id="14" name="Picture 13" descr="Centriq Train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53" y="4591610"/>
            <a:ext cx="912230" cy="386177"/>
          </a:xfrm>
          <a:prstGeom prst="rect">
            <a:avLst/>
          </a:prstGeom>
        </p:spPr>
      </p:pic>
      <p:pic>
        <p:nvPicPr>
          <p:cNvPr id="15" name="Picture 14" descr="Cern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27" y="3774302"/>
            <a:ext cx="1190919" cy="323250"/>
          </a:xfrm>
          <a:prstGeom prst="rect">
            <a:avLst/>
          </a:prstGeom>
        </p:spPr>
      </p:pic>
      <p:pic>
        <p:nvPicPr>
          <p:cNvPr id="16" name="Picture 15" descr="DSI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4" y="3985327"/>
            <a:ext cx="907126" cy="294878"/>
          </a:xfrm>
          <a:prstGeom prst="rect">
            <a:avLst/>
          </a:prstGeom>
        </p:spPr>
      </p:pic>
      <p:pic>
        <p:nvPicPr>
          <p:cNvPr id="17" name="Picture 16" descr="Garmi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4" y="3251261"/>
            <a:ext cx="1122130" cy="304578"/>
          </a:xfrm>
          <a:prstGeom prst="rect">
            <a:avLst/>
          </a:prstGeom>
        </p:spPr>
      </p:pic>
      <p:pic>
        <p:nvPicPr>
          <p:cNvPr id="18" name="Picture 17" descr="Keyhole Softwar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7" y="2781039"/>
            <a:ext cx="944900" cy="341964"/>
          </a:xfrm>
          <a:prstGeom prst="rect">
            <a:avLst/>
          </a:prstGeom>
        </p:spPr>
      </p:pic>
      <p:pic>
        <p:nvPicPr>
          <p:cNvPr id="19" name="Picture 18" descr="KU Edwards Campu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1" y="1488284"/>
            <a:ext cx="1023839" cy="819071"/>
          </a:xfrm>
          <a:prstGeom prst="rect">
            <a:avLst/>
          </a:prstGeom>
        </p:spPr>
      </p:pic>
      <p:pic>
        <p:nvPicPr>
          <p:cNvPr id="20" name="Picture 19" descr="LRS Consulting Servic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55" y="2923213"/>
            <a:ext cx="1059289" cy="353096"/>
          </a:xfrm>
          <a:prstGeom prst="rect">
            <a:avLst/>
          </a:prstGeom>
        </p:spPr>
      </p:pic>
      <p:pic>
        <p:nvPicPr>
          <p:cNvPr id="21" name="Picture 20" descr="Multi Servi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78" y="2082809"/>
            <a:ext cx="2090415" cy="280713"/>
          </a:xfrm>
          <a:prstGeom prst="rect">
            <a:avLst/>
          </a:prstGeom>
        </p:spPr>
      </p:pic>
      <p:pic>
        <p:nvPicPr>
          <p:cNvPr id="22" name="Picture 21" descr="Netchemia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14" y="2822161"/>
            <a:ext cx="1385462" cy="300843"/>
          </a:xfrm>
          <a:prstGeom prst="rect">
            <a:avLst/>
          </a:prstGeom>
        </p:spPr>
      </p:pic>
      <p:pic>
        <p:nvPicPr>
          <p:cNvPr id="23" name="Picture 22" descr="Oakwood System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24" y="3575688"/>
            <a:ext cx="1305931" cy="328349"/>
          </a:xfrm>
          <a:prstGeom prst="rect">
            <a:avLst/>
          </a:prstGeom>
        </p:spPr>
      </p:pic>
      <p:pic>
        <p:nvPicPr>
          <p:cNvPr id="24" name="Picture 23" descr="Perceptive Softwar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89" y="1540628"/>
            <a:ext cx="2011891" cy="364057"/>
          </a:xfrm>
          <a:prstGeom prst="rect">
            <a:avLst/>
          </a:prstGeom>
        </p:spPr>
      </p:pic>
      <p:pic>
        <p:nvPicPr>
          <p:cNvPr id="25" name="Picture 24" descr="Stackif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35" y="3403551"/>
            <a:ext cx="840178" cy="280859"/>
          </a:xfrm>
          <a:prstGeom prst="rect">
            <a:avLst/>
          </a:prstGeom>
        </p:spPr>
      </p:pic>
      <p:pic>
        <p:nvPicPr>
          <p:cNvPr id="26" name="Picture 25" descr="UnitedLex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90" y="3952669"/>
            <a:ext cx="986878" cy="242490"/>
          </a:xfrm>
          <a:prstGeom prst="rect">
            <a:avLst/>
          </a:prstGeom>
        </p:spPr>
      </p:pic>
      <p:pic>
        <p:nvPicPr>
          <p:cNvPr id="27" name="Picture 26" descr="databank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11" y="505196"/>
            <a:ext cx="2062544" cy="666899"/>
          </a:xfrm>
          <a:prstGeom prst="rect">
            <a:avLst/>
          </a:prstGeom>
        </p:spPr>
      </p:pic>
      <p:pic>
        <p:nvPicPr>
          <p:cNvPr id="28" name="Picture 27" descr="DST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37" y="2834529"/>
            <a:ext cx="552497" cy="497248"/>
          </a:xfrm>
          <a:prstGeom prst="rect">
            <a:avLst/>
          </a:prstGeom>
        </p:spPr>
      </p:pic>
      <p:pic>
        <p:nvPicPr>
          <p:cNvPr id="29" name="Picture 28" descr="Balance Innovations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75" y="3123004"/>
            <a:ext cx="601481" cy="475633"/>
          </a:xfrm>
          <a:prstGeom prst="rect">
            <a:avLst/>
          </a:prstGeom>
        </p:spPr>
      </p:pic>
      <p:pic>
        <p:nvPicPr>
          <p:cNvPr id="30" name="Picture 29" descr="Jack Henry And Associate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4" y="3780056"/>
            <a:ext cx="1239164" cy="293859"/>
          </a:xfrm>
          <a:prstGeom prst="rect">
            <a:avLst/>
          </a:prstGeom>
        </p:spPr>
      </p:pic>
      <p:pic>
        <p:nvPicPr>
          <p:cNvPr id="31" name="Picture 30" descr="PinsightLogo-v2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5" y="1673869"/>
            <a:ext cx="1491341" cy="9649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1042" y="1990604"/>
            <a:ext cx="1647828" cy="396729"/>
          </a:xfrm>
          <a:prstGeom prst="rect">
            <a:avLst/>
          </a:prstGeom>
        </p:spPr>
      </p:pic>
      <p:pic>
        <p:nvPicPr>
          <p:cNvPr id="33" name="Picture 32" descr="fitbark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98" y="3973974"/>
            <a:ext cx="860636" cy="476543"/>
          </a:xfrm>
          <a:prstGeom prst="rect">
            <a:avLst/>
          </a:prstGeom>
        </p:spPr>
      </p:pic>
      <p:pic>
        <p:nvPicPr>
          <p:cNvPr id="34" name="Picture 33" descr="BATS_CMYK_Glow.eps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9" y="4247087"/>
            <a:ext cx="1000361" cy="360963"/>
          </a:xfrm>
          <a:prstGeom prst="rect">
            <a:avLst/>
          </a:prstGeom>
        </p:spPr>
      </p:pic>
      <p:pic>
        <p:nvPicPr>
          <p:cNvPr id="35" name="Picture 34" descr="2011_Commerce_4C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95" y="4178531"/>
            <a:ext cx="1939568" cy="306409"/>
          </a:xfrm>
          <a:prstGeom prst="rect">
            <a:avLst/>
          </a:prstGeom>
        </p:spPr>
      </p:pic>
      <p:pic>
        <p:nvPicPr>
          <p:cNvPr id="36" name="Picture 35" descr="0 PRIMARY_2014 Liferay Logo Horizontal Full Color - Light BG (1).eps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2" y="4709287"/>
            <a:ext cx="1152767" cy="258500"/>
          </a:xfrm>
          <a:prstGeom prst="rect">
            <a:avLst/>
          </a:prstGeom>
        </p:spPr>
      </p:pic>
      <p:pic>
        <p:nvPicPr>
          <p:cNvPr id="37" name="Picture 36" descr="triplei-vert-purple-600px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7" y="4246369"/>
            <a:ext cx="605433" cy="518654"/>
          </a:xfrm>
          <a:prstGeom prst="rect">
            <a:avLst/>
          </a:prstGeom>
        </p:spPr>
      </p:pic>
      <p:pic>
        <p:nvPicPr>
          <p:cNvPr id="38" name="Picture 37" descr="imodules-LgNoTagNoBgLogo2012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3" y="4622401"/>
            <a:ext cx="1345436" cy="333913"/>
          </a:xfrm>
          <a:prstGeom prst="rect">
            <a:avLst/>
          </a:prstGeom>
        </p:spPr>
      </p:pic>
      <p:pic>
        <p:nvPicPr>
          <p:cNvPr id="39" name="Picture 38" descr="ecco logo - general.jp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44" y="4576732"/>
            <a:ext cx="1291967" cy="379580"/>
          </a:xfrm>
          <a:prstGeom prst="rect">
            <a:avLst/>
          </a:prstGeom>
        </p:spPr>
      </p:pic>
      <p:pic>
        <p:nvPicPr>
          <p:cNvPr id="40" name="Picture 39" descr="NDBHLogoColorWithTagline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77" y="3302567"/>
            <a:ext cx="1153826" cy="4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</a:t>
            </a:r>
            <a:r>
              <a:rPr lang="en-US" dirty="0" smtClean="0"/>
              <a:t>working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No commute</a:t>
            </a:r>
          </a:p>
          <a:p>
            <a:r>
              <a:rPr lang="en-US" dirty="0" smtClean="0"/>
              <a:t>More time with family/friends</a:t>
            </a:r>
          </a:p>
          <a:p>
            <a:r>
              <a:rPr lang="en-US" dirty="0" smtClean="0"/>
              <a:t>Flexible schedule</a:t>
            </a:r>
          </a:p>
          <a:p>
            <a:r>
              <a:rPr lang="en-US" dirty="0" smtClean="0"/>
              <a:t>More ability to focus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Miss out on interactions</a:t>
            </a:r>
          </a:p>
          <a:p>
            <a:r>
              <a:rPr lang="en-US" dirty="0" smtClean="0"/>
              <a:t>Self promotion is tougher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4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ips for 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present / available</a:t>
            </a:r>
          </a:p>
          <a:p>
            <a:r>
              <a:rPr lang="en-US" dirty="0" smtClean="0"/>
              <a:t>Be disciplined</a:t>
            </a:r>
          </a:p>
          <a:p>
            <a:r>
              <a:rPr lang="en-US" dirty="0" smtClean="0"/>
              <a:t>Have a dedicated space</a:t>
            </a:r>
          </a:p>
          <a:p>
            <a:r>
              <a:rPr lang="en-US" dirty="0" smtClean="0"/>
              <a:t>Use technology to your advantage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2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ips for 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advantage of the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dirty="0"/>
              <a:t>http://about.me/mjeaton</a:t>
            </a:r>
          </a:p>
        </p:txBody>
      </p:sp>
    </p:spTree>
    <p:extLst>
      <p:ext uri="{BB962C8B-B14F-4D97-AF65-F5344CB8AC3E}">
        <p14:creationId xmlns:p14="http://schemas.microsoft.com/office/powerpoint/2010/main" val="124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1856525"/>
            <a:ext cx="8109767" cy="2711450"/>
          </a:xfrm>
        </p:spPr>
        <p:txBody>
          <a:bodyPr>
            <a:normAutofit/>
          </a:bodyPr>
          <a:lstStyle/>
          <a:p>
            <a:r>
              <a:rPr lang="en-US" dirty="0" smtClean="0"/>
              <a:t>The Chase Building, </a:t>
            </a:r>
            <a:r>
              <a:rPr lang="en-US" dirty="0"/>
              <a:t>downtown Detroit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– https</a:t>
            </a:r>
            <a:r>
              <a:rPr lang="en-US" sz="1800" dirty="0"/>
              <a:t>://</a:t>
            </a:r>
            <a:r>
              <a:rPr lang="en-US" sz="1800" dirty="0" err="1"/>
              <a:t>commons.wikimedia.org</a:t>
            </a:r>
            <a:r>
              <a:rPr lang="en-US" sz="1800" dirty="0"/>
              <a:t>/wiki/</a:t>
            </a:r>
            <a:r>
              <a:rPr lang="en-US" sz="1800" dirty="0" err="1"/>
              <a:t>File:ChaseBuildingDetroit.JPG</a:t>
            </a:r>
            <a:endParaRPr lang="en-US" sz="18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4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47" y="248514"/>
            <a:ext cx="3352800" cy="2514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91389"/>
            <a:ext cx="2888874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348777"/>
            <a:ext cx="2238375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181840"/>
            <a:ext cx="1107281" cy="17342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8" y="2439264"/>
            <a:ext cx="2400300" cy="1800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306039"/>
            <a:ext cx="1771650" cy="13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otconnectorblog.com/wp-content/uploads/2011/06/QL-ETA-color-logo-low-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7476" y="1136277"/>
            <a:ext cx="6489048" cy="13144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83165" y="2656430"/>
            <a:ext cx="7369504" cy="954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/>
              <a:t>#1 Place to work in IT for the 3</a:t>
            </a:r>
            <a:r>
              <a:rPr lang="en-US" sz="2800" baseline="30000" dirty="0"/>
              <a:t>rd</a:t>
            </a:r>
            <a:r>
              <a:rPr lang="en-US" sz="2800" dirty="0"/>
              <a:t> year in a row!</a:t>
            </a:r>
            <a:br>
              <a:rPr lang="en-US" sz="2800" dirty="0"/>
            </a:br>
            <a:r>
              <a:rPr lang="en-US" sz="2800" dirty="0"/>
              <a:t>http://</a:t>
            </a:r>
            <a:r>
              <a:rPr lang="en-US" sz="2800" dirty="0" err="1"/>
              <a:t>bit.ly</a:t>
            </a:r>
            <a:r>
              <a:rPr lang="en-US" sz="2800" dirty="0"/>
              <a:t>/quickenLoans1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003" y="3722161"/>
            <a:ext cx="6801858" cy="954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We’re hiring! Interested? Let me know!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@</a:t>
            </a:r>
            <a:r>
              <a:rPr lang="en-US" sz="2800" dirty="0" err="1">
                <a:solidFill>
                  <a:srgbClr val="000000"/>
                </a:solidFill>
              </a:rPr>
              <a:t>mjeaton</a:t>
            </a:r>
            <a:r>
              <a:rPr lang="en-US" sz="2800" dirty="0">
                <a:solidFill>
                  <a:srgbClr val="000000"/>
                </a:solidFill>
              </a:rPr>
              <a:t> / </a:t>
            </a:r>
            <a:r>
              <a:rPr lang="en-US" sz="2800" dirty="0" err="1">
                <a:solidFill>
                  <a:srgbClr val="000000"/>
                </a:solidFill>
              </a:rPr>
              <a:t>mikeeaton@quickenloans.com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24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85900" y="2008585"/>
            <a:ext cx="6172200" cy="112633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tx1"/>
                </a:solidFill>
              </a:rPr>
              <a:t>about.me/</a:t>
            </a:r>
            <a:r>
              <a:rPr lang="en-US" sz="7200" dirty="0" err="1">
                <a:solidFill>
                  <a:schemeClr val="tx1"/>
                </a:solidFill>
              </a:rPr>
              <a:t>mjeaton</a:t>
            </a:r>
            <a:endParaRPr lang="en-US" sz="7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5" name="Picture 4" descr="Depositphotos_11105603_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" y="1924646"/>
            <a:ext cx="2205461" cy="2714413"/>
          </a:xfrm>
          <a:prstGeom prst="rect">
            <a:avLst/>
          </a:prstGeom>
        </p:spPr>
      </p:pic>
      <p:pic>
        <p:nvPicPr>
          <p:cNvPr id="8" name="Picture 7" descr="Depositphotos_8017774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2" y="2188915"/>
            <a:ext cx="3782936" cy="2522207"/>
          </a:xfrm>
          <a:prstGeom prst="rect">
            <a:avLst/>
          </a:prstGeom>
        </p:spPr>
      </p:pic>
      <p:pic>
        <p:nvPicPr>
          <p:cNvPr id="9" name="Picture 8" descr="Depositphotos_57608857_origin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85" y="1756537"/>
            <a:ext cx="1971864" cy="29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3" name="Picture 2" descr="Depositphotos_8670873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" y="2291312"/>
            <a:ext cx="3386500" cy="2257667"/>
          </a:xfrm>
          <a:prstGeom prst="rect">
            <a:avLst/>
          </a:prstGeom>
        </p:spPr>
      </p:pic>
      <p:pic>
        <p:nvPicPr>
          <p:cNvPr id="4" name="Picture 3" descr="Depositphotos_7587200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57" y="2017766"/>
            <a:ext cx="4207144" cy="28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5" name="Picture 4" descr="ChaseBuildingDetro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68" y="1935059"/>
            <a:ext cx="4620411" cy="30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1994 to 1995 – Worked remotely on a team of 6 or 7. Worked in a silo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</TotalTime>
  <Words>323</Words>
  <Application>Microsoft Macintosh PowerPoint</Application>
  <PresentationFormat>On-screen Show (16:9)</PresentationFormat>
  <Paragraphs>57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Genesis</vt:lpstr>
      <vt:lpstr>Lessons Learned from Working Remotely</vt:lpstr>
      <vt:lpstr>PowerPoint Presentation</vt:lpstr>
      <vt:lpstr>PowerPoint Presentation</vt:lpstr>
      <vt:lpstr>PowerPoint Presentation</vt:lpstr>
      <vt:lpstr>PowerPoint Presentation</vt:lpstr>
      <vt:lpstr>what is remote working?</vt:lpstr>
      <vt:lpstr>what is remote working?</vt:lpstr>
      <vt:lpstr>what is remote working?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convincing your boss</vt:lpstr>
      <vt:lpstr>convincing your boss</vt:lpstr>
      <vt:lpstr>convincing your boss</vt:lpstr>
      <vt:lpstr>remote working</vt:lpstr>
      <vt:lpstr>tips for remote working</vt:lpstr>
      <vt:lpstr>tips for remote working</vt:lpstr>
      <vt:lpstr>questions?</vt:lpstr>
      <vt:lpstr>contact</vt:lpstr>
      <vt:lpstr>Image credits</vt:lpstr>
    </vt:vector>
  </TitlesOfParts>
  <Company>Quicken Loans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Eaton, Mike</dc:creator>
  <cp:lastModifiedBy>Eaton, Mike</cp:lastModifiedBy>
  <cp:revision>9</cp:revision>
  <dcterms:created xsi:type="dcterms:W3CDTF">2015-06-26T14:32:49Z</dcterms:created>
  <dcterms:modified xsi:type="dcterms:W3CDTF">2015-06-26T17:42:54Z</dcterms:modified>
</cp:coreProperties>
</file>